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pos="4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1" autoAdjust="0"/>
  </p:normalViewPr>
  <p:slideViewPr>
    <p:cSldViewPr snapToGrid="0">
      <p:cViewPr varScale="1">
        <p:scale>
          <a:sx n="47" d="100"/>
          <a:sy n="47" d="100"/>
        </p:scale>
        <p:origin x="726" y="36"/>
      </p:cViewPr>
      <p:guideLst>
        <p:guide orient="horz" pos="2160"/>
        <p:guide pos="3840"/>
        <p:guide pos="3940"/>
        <p:guide pos="4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BAB9-7B96-4616-807C-481138EA0DFE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6CA8-B187-4B6F-ACDB-78C4CC2D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6CA8-B187-4B6F-ACDB-78C4CC2DFF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6CA8-B187-4B6F-ACDB-78C4CC2DFF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6CA8-B187-4B6F-ACDB-78C4CC2DFF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3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2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8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3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68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6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0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23753-56FF-4EB7-AEAD-A401497F2C26}" type="datetimeFigureOut">
              <a:rPr lang="en-US" smtClean="0"/>
              <a:t>02-Oct-17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6B85F0-7472-4C19-A251-3312F8BE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997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06400"/>
            <a:ext cx="10810240" cy="61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6960" y="4856480"/>
            <a:ext cx="101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 are students welcome</a:t>
            </a:r>
            <a:endParaRPr lang="en-US" sz="6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3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280" y="487680"/>
            <a:ext cx="114198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Choose the right answer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Which of these is an example of climate change?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(a) A long day (b)  A  wind day  (c) a hot summer day (d) a sunny day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.What does ‘climbing’ mean in the statement “temperature are         l     climbing”?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Shifting (b) going up (c) being in crisis (d) surviving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If things go on like this ……In this sentence ‘go on’ means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go place (b) to change time (c) to walk fast (d) to continue</a:t>
            </a:r>
          </a:p>
          <a:p>
            <a:endPara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Anwser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1. a  long day 2. going up 3. to continue</a:t>
            </a:r>
          </a:p>
        </p:txBody>
      </p:sp>
    </p:spTree>
    <p:extLst>
      <p:ext uri="{BB962C8B-B14F-4D97-AF65-F5344CB8AC3E}">
        <p14:creationId xmlns:p14="http://schemas.microsoft.com/office/powerpoint/2010/main" val="311227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920" y="690880"/>
            <a:ext cx="109118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Evaluation: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Give short answer to the following questions-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What class does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</a:rPr>
              <a:t> read in?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How did both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</a:rPr>
              <a:t> and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</a:rPr>
              <a:t> feel the other day?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Where had summer come with all its heats and warmth?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Why were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</a:rPr>
              <a:t> and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</a:rPr>
              <a:t> sitting idle?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What is the name of their uncle?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What is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Anower</a:t>
            </a:r>
            <a:r>
              <a:rPr lang="en-US" sz="3200" dirty="0" smtClean="0">
                <a:latin typeface="Arial Rounded MT Bold" panose="020F0704030504030204" pitchFamily="34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What did they start talking about?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240" y="690880"/>
            <a:ext cx="1089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Look at the answer </a:t>
            </a:r>
            <a:r>
              <a:rPr lang="en-US" sz="40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seet</a:t>
            </a:r>
            <a:r>
              <a:rPr lang="en-US" sz="4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:</a:t>
            </a:r>
            <a:endParaRPr lang="en-US" sz="32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Samira  read in class 7.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Both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</a:rPr>
              <a:t> and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</a:rPr>
              <a:t> felt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uncomportable</a:t>
            </a:r>
            <a:r>
              <a:rPr lang="en-US" sz="3200" dirty="0" smtClean="0">
                <a:latin typeface="Arial Rounded MT Bold" panose="020F0704030504030204" pitchFamily="34" charset="0"/>
              </a:rPr>
              <a:t> the other day.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Summer had come with all its heat and warmth in the small town of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sherpur</a:t>
            </a:r>
            <a:r>
              <a:rPr lang="en-US" sz="3200" dirty="0" smtClean="0">
                <a:latin typeface="Arial Rounded MT Bold" panose="020F070403050403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Arial Rounded MT Bold" panose="020F0704030504030204" pitchFamily="34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</a:rPr>
              <a:t> and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</a:rPr>
              <a:t> were sitting idle because they had nothing much to do.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The name of their uncle is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Anower</a:t>
            </a:r>
            <a:r>
              <a:rPr lang="en-US" sz="3200" dirty="0" smtClean="0">
                <a:latin typeface="Arial Rounded MT Bold" panose="020F070403050403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Arial Rounded MT Bold" panose="020F0704030504030204" pitchFamily="34" charset="0"/>
              </a:rPr>
              <a:t>Anower</a:t>
            </a:r>
            <a:r>
              <a:rPr lang="en-US" sz="3200" dirty="0" smtClean="0">
                <a:latin typeface="Arial Rounded MT Bold" panose="020F0704030504030204" pitchFamily="34" charset="0"/>
              </a:rPr>
              <a:t> is an NGO worker.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Rounded MT Bold" panose="020F0704030504030204" pitchFamily="34" charset="0"/>
              </a:rPr>
              <a:t>They started talking about weather and climate.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68960"/>
            <a:ext cx="11013440" cy="57708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589281"/>
            <a:ext cx="10993120" cy="573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440" y="2214880"/>
            <a:ext cx="98958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Thanks all are students</a:t>
            </a:r>
            <a:endParaRPr lang="en-US" sz="115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000099"/>
                </a:solidFill>
              </a:rPr>
              <a:t>Saidul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hoque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Assist: Teacher</a:t>
            </a:r>
          </a:p>
          <a:p>
            <a:r>
              <a:rPr lang="en-US" dirty="0" err="1" smtClean="0">
                <a:solidFill>
                  <a:srgbClr val="000099"/>
                </a:solidFill>
              </a:rPr>
              <a:t>Enayetpur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Rahmatia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Alim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Madrasha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err="1" smtClean="0">
                <a:solidFill>
                  <a:srgbClr val="000099"/>
                </a:solidFill>
              </a:rPr>
              <a:t>Senbag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Noakhali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Subject: English for today</a:t>
            </a:r>
          </a:p>
          <a:p>
            <a:r>
              <a:rPr lang="en-US" dirty="0" smtClean="0"/>
              <a:t>Class: </a:t>
            </a:r>
            <a:r>
              <a:rPr lang="en-US" dirty="0" err="1" smtClean="0"/>
              <a:t>Dakhil</a:t>
            </a:r>
            <a:r>
              <a:rPr lang="en-US" dirty="0" smtClean="0"/>
              <a:t> class seven</a:t>
            </a:r>
          </a:p>
          <a:p>
            <a:r>
              <a:rPr lang="en-US" dirty="0" smtClean="0"/>
              <a:t>Unite: Nine</a:t>
            </a:r>
          </a:p>
          <a:p>
            <a:r>
              <a:rPr lang="en-US" dirty="0" smtClean="0"/>
              <a:t>Lesson</a:t>
            </a:r>
            <a:r>
              <a:rPr lang="en-US" dirty="0" smtClean="0"/>
              <a:t>: One</a:t>
            </a:r>
          </a:p>
          <a:p>
            <a:r>
              <a:rPr lang="en-US" dirty="0" smtClean="0"/>
              <a:t>Duration: 50 minute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74720" y="2661920"/>
            <a:ext cx="1239520" cy="150368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0160" y="833120"/>
            <a:ext cx="890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Eras Demi ITC" panose="020B0805030504020804" pitchFamily="34" charset="0"/>
              </a:rPr>
              <a:t>Todays Lesson</a:t>
            </a:r>
          </a:p>
        </p:txBody>
      </p:sp>
      <p:sp>
        <p:nvSpPr>
          <p:cNvPr id="6" name="Down Arrow 5"/>
          <p:cNvSpPr/>
          <p:nvPr/>
        </p:nvSpPr>
        <p:spPr>
          <a:xfrm>
            <a:off x="5222240" y="1666240"/>
            <a:ext cx="873760" cy="10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1760" y="2682240"/>
            <a:ext cx="863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Eras Demi ITC" panose="020B0805030504020804" pitchFamily="34" charset="0"/>
              </a:rPr>
              <a:t>Mother Earth in crisis</a:t>
            </a:r>
            <a:endParaRPr lang="en-US" sz="54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2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240" y="629920"/>
            <a:ext cx="10871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Eras Demi ITC" panose="020B0805030504020804" pitchFamily="34" charset="0"/>
              </a:rPr>
              <a:t>Learning Outcome</a:t>
            </a:r>
            <a:endParaRPr lang="en-US" sz="5400" dirty="0">
              <a:latin typeface="Eras Demi ITC" panose="020B08050305040208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920" y="1564640"/>
            <a:ext cx="10911840" cy="48013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ras Demi ITC" panose="020B0805030504020804" pitchFamily="34" charset="0"/>
              </a:rPr>
              <a:t>After we have studied this Lesson, we be able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Eras Demi ITC" panose="020B0805030504020804" pitchFamily="34" charset="0"/>
              </a:rPr>
              <a:t>Read and understand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Eras Demi ITC" panose="020B0805030504020804" pitchFamily="34" charset="0"/>
              </a:rPr>
              <a:t>Talk about climate and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Eras Demi ITC" panose="020B0805030504020804" pitchFamily="34" charset="0"/>
              </a:rPr>
              <a:t>Ask and answer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Eras Demi ITC" panose="020B08050305040208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589280"/>
            <a:ext cx="5262880" cy="280416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94400" y="548640"/>
            <a:ext cx="5486400" cy="28651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9920" y="3454400"/>
            <a:ext cx="5161280" cy="280416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4720" y="3474720"/>
            <a:ext cx="5405120" cy="276352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201367">
            <a:off x="2092959" y="216065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Eras Demi ITC" panose="020B0805030504020804" pitchFamily="34" charset="0"/>
              </a:rPr>
              <a:t>What are see in </a:t>
            </a:r>
            <a:r>
              <a:rPr lang="en-US" sz="5400" dirty="0" err="1" smtClean="0">
                <a:latin typeface="Eras Demi ITC" panose="020B0805030504020804" pitchFamily="34" charset="0"/>
              </a:rPr>
              <a:t>thes</a:t>
            </a:r>
            <a:endParaRPr lang="en-US" sz="5400" dirty="0" smtClean="0">
              <a:latin typeface="Eras Demi ITC" panose="020B0805030504020804" pitchFamily="34" charset="0"/>
            </a:endParaRPr>
          </a:p>
          <a:p>
            <a:r>
              <a:rPr lang="en-US" sz="5400" dirty="0" smtClean="0">
                <a:latin typeface="Eras Demi ITC" panose="020B0805030504020804" pitchFamily="34" charset="0"/>
              </a:rPr>
              <a:t>Picture?</a:t>
            </a:r>
            <a:endParaRPr lang="en-US" sz="54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17318"/>
              </p:ext>
            </p:extLst>
          </p:nvPr>
        </p:nvGraphicFramePr>
        <p:xfrm>
          <a:off x="629920" y="719666"/>
          <a:ext cx="11013439" cy="539665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5280"/>
                <a:gridCol w="3434080"/>
                <a:gridCol w="3434079"/>
              </a:tblGrid>
              <a:tr h="179888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Word</a:t>
                      </a:r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and</a:t>
                      </a:r>
                    </a:p>
                    <a:p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pronounciation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Picture</a:t>
                      </a:r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of Synonyms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Meanings in </a:t>
                      </a:r>
                      <a:r>
                        <a:rPr lang="en-US" sz="3600" dirty="0" err="1" smtClean="0">
                          <a:latin typeface="Arial Rounded MT Bold" panose="020F0704030504030204" pitchFamily="34" charset="0"/>
                        </a:rPr>
                        <a:t>bangla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798885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rial Rounded MT Bold" panose="020F0704030504030204" pitchFamily="34" charset="0"/>
                        </a:rPr>
                        <a:t>Uncomportable</a:t>
                      </a:r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360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US" sz="3600" dirty="0" smtClean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অস্বস্তিকর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79888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Environment</a:t>
                      </a:r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0" y="2519680"/>
            <a:ext cx="3251200" cy="1767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4386262"/>
            <a:ext cx="329184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77686"/>
              </p:ext>
            </p:extLst>
          </p:nvPr>
        </p:nvGraphicFramePr>
        <p:xfrm>
          <a:off x="670560" y="719666"/>
          <a:ext cx="10952481" cy="553889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50827"/>
                <a:gridCol w="3650827"/>
                <a:gridCol w="3650827"/>
              </a:tblGrid>
              <a:tr h="184629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Activist</a:t>
                      </a:r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সহযোগী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84629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Idle 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অলস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84629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rial Rounded MT Bold" panose="020F0704030504030204" pitchFamily="34" charset="0"/>
                        </a:rPr>
                        <a:t>Climet</a:t>
                      </a:r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 shift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জলবায়ু পরিবর্তন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0" y="716915"/>
            <a:ext cx="363728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600960"/>
            <a:ext cx="3677920" cy="1794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4448810"/>
            <a:ext cx="369824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62055"/>
              </p:ext>
            </p:extLst>
          </p:nvPr>
        </p:nvGraphicFramePr>
        <p:xfrm>
          <a:off x="589279" y="548639"/>
          <a:ext cx="10972800" cy="568960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57600"/>
                <a:gridCol w="3657600"/>
                <a:gridCol w="3657600"/>
              </a:tblGrid>
              <a:tr h="189653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Temperature                                         </a:t>
                      </a:r>
                      <a:r>
                        <a:rPr lang="en-US" sz="3600" baseline="0" dirty="0" smtClean="0">
                          <a:latin typeface="Arial Rounded MT Bold" panose="020F0704030504030204" pitchFamily="34" charset="0"/>
                        </a:rPr>
                        <a:t>          climb                                                       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</a:t>
                      </a:r>
                      <a:r>
                        <a:rPr lang="en-US" dirty="0" smtClean="0"/>
                        <a:t>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তাপমাত্রা উপড়ে উঠা</a:t>
                      </a:r>
                      <a:endParaRPr lang="en-US" dirty="0"/>
                    </a:p>
                  </a:txBody>
                  <a:tcPr/>
                </a:tc>
              </a:tr>
              <a:tr h="189653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Crisis service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বিপদে টিকে থাকা</a:t>
                      </a:r>
                      <a:endParaRPr lang="en-US" dirty="0"/>
                    </a:p>
                  </a:txBody>
                  <a:tcPr/>
                </a:tc>
              </a:tr>
              <a:tr h="189653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 Rounded MT Bold" panose="020F0704030504030204" pitchFamily="34" charset="0"/>
                        </a:rPr>
                        <a:t>Landscape </a:t>
                      </a:r>
                      <a:endParaRPr lang="en-US" sz="3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দৃশ্য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1" y="528320"/>
            <a:ext cx="3515360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4" y="2667000"/>
            <a:ext cx="328358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2" y="4368800"/>
            <a:ext cx="3321368" cy="18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70560"/>
            <a:ext cx="1095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Read the text and the conversation:                   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is in class 7 and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in class 6. They both felt very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uncomportable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the other day. It was  just the beginning of March . And the day was very hot. In the small town of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Sherpur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, summer had come with all its heat and warmth.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and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had nothing much to do. While sitting idle on the veranda, they saw their uncle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Anower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coming to them.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Anower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work in an NGO called Save the Earth.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Samina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and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Arif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started taking with uncle about weather and climate.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480" y="569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575</TotalTime>
  <Words>501</Words>
  <Application>Microsoft Office PowerPoint</Application>
  <PresentationFormat>Widescreen</PresentationFormat>
  <Paragraphs>78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Calibri</vt:lpstr>
      <vt:lpstr>Eras Demi ITC</vt:lpstr>
      <vt:lpstr>Eras Light ITC</vt:lpstr>
      <vt:lpstr>Garamond</vt:lpstr>
      <vt:lpstr>NikoshBAN</vt:lpstr>
      <vt:lpstr>Vrinda</vt:lpstr>
      <vt:lpstr>Wingdings</vt:lpstr>
      <vt:lpstr>Organic</vt:lpstr>
      <vt:lpstr>PowerPoint Presentation</vt:lpstr>
      <vt:lpstr>Introduc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dcterms:created xsi:type="dcterms:W3CDTF">2017-09-25T15:47:18Z</dcterms:created>
  <dcterms:modified xsi:type="dcterms:W3CDTF">2017-10-02T17:08:48Z</dcterms:modified>
</cp:coreProperties>
</file>